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2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4BBF-7922-4B7E-A888-BBD87EDDB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FC288-6308-4F58-A582-5954706BF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54DE8-E195-4634-BDC4-9157222F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8A743-064C-4222-918D-9DA3CC908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B054B-9EE4-4209-9398-5529F55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65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1211-DC9F-42CF-AED7-B397F803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4FFFB-EB1A-496D-920D-AC301279F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75544-8318-49D8-918E-A971985C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8011E-D0FD-4D4A-91A6-FAF08B9E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E3C98-5F73-4218-BB3F-D0A49F90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304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618D4D-538D-4388-9754-7B8B4EA677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B659F-9501-4A24-A11D-52B538C9D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FE98D-31E7-4CB8-9E95-81339EE1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240BB-9570-4F1C-8560-4DC5AE16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139C9-EE94-4857-9C8C-5EC465BE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915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3F11-7FBA-44B0-9F28-EF7B5965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9D7D-18CC-49D6-B1A9-67B8F9B7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8AD-665F-4301-B5D0-C9A57F54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C6BFB-C9B9-46D5-8B69-28D10BF5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7A875-B476-42B9-AC58-9C996C7B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49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BF2E-7EFD-44E8-93E0-E42C48C64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0AC88-4727-4297-A452-C6850556D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26452-4E4C-409D-AE11-29E05A0C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1707A-FF20-4EA2-86FC-1B9E24EE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969FC-6F2D-4341-B63F-C61ECC89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39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350F-594D-4E26-9490-34EA5A1C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B981-65AD-496D-8845-653999341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9EDCC-BC37-4AAD-9E51-0F51F5213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E4490-F465-42D3-AC0D-F4E0696A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A2BC-690E-4A29-BE25-D0B4A8812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4A4EC-134D-4E92-958B-5AAEBAB4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72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A80F-4D1A-4598-A5FD-87657C7C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40BF5-9196-4AC7-87D1-BB2908C7A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C6AE4-A5C8-4FA1-B2DF-24CBE719E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CA606-444F-4E32-BCDF-13848DB1B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351F3B-5832-4BA9-8AE5-A770D1851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FB433-C68E-4C53-AF7B-76AA6DF8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D98C6-1E6B-4E40-8F19-13CF73A2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9FB7FF-AD10-46C5-9F55-CCE8FBB3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43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170E-48C1-47EF-AD82-E6456EDC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63D85-CE34-4993-B888-CC85E151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B5282-3688-41E8-8FE2-3E2B0050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70A9A-BE73-450B-ADC3-B8F0A384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968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F11CD6-B9C6-43C1-8A03-F00A2CB3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BEF49-7807-42EC-A3C7-9EFBC312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C6829-5F9D-47EE-A8C1-4C1E6689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43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E915-EFB2-46C5-9034-745A5A1F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36882-A4E8-48BF-90DA-7D67D79C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465ED-8C4A-4F2A-BB03-C7173B278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E97A7-44E0-4335-AF90-34C556FD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7C6C1-D79C-4D95-BA6B-2808D691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5811E-1842-4B3F-A304-26DD968F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91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2D3E-C35B-45A7-AA61-83A7BE412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F9A75-75FE-446E-845D-F91BA78CA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D9BA5-82A1-4B55-B6AF-1A82F57A7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FFFDE-375E-4BA6-9BF0-DD1A555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0BE0A-8843-4AD2-AB3D-079DB85C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A36FA-F151-49F7-94E3-FAE37B60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398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801553-47AC-4502-8299-36F6D061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0CD6D-0729-4A11-B416-B1CFC2800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989CD-8AD0-422A-AD43-65C36F42C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86F55-E417-45BE-A58C-0E9D07ADC904}" type="datetimeFigureOut">
              <a:rPr lang="zh-TW" altLang="en-US" smtClean="0"/>
              <a:t>2021/12/15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5868A-64FE-45FE-85C0-20AEEB542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7C566-9F88-4DFF-B208-84CB9D53C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165F0-1118-4320-86D8-2050B3D23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21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1126-B1DA-4CC6-B8D5-FD11AF56C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HW1</a:t>
            </a:r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C3C28-3A44-4338-99E6-91E7B601B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M11015053</a:t>
            </a:r>
            <a:r>
              <a:rPr lang="zh-TW" altLang="en-US" dirty="0"/>
              <a:t>黃俊翰</a:t>
            </a:r>
          </a:p>
        </p:txBody>
      </p:sp>
    </p:spTree>
    <p:extLst>
      <p:ext uri="{BB962C8B-B14F-4D97-AF65-F5344CB8AC3E}">
        <p14:creationId xmlns:p14="http://schemas.microsoft.com/office/powerpoint/2010/main" val="397679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666D-0225-4C94-A53F-08A47AB7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21" y="0"/>
            <a:ext cx="10515600" cy="1325563"/>
          </a:xfrm>
        </p:spPr>
        <p:txBody>
          <a:bodyPr/>
          <a:lstStyle/>
          <a:p>
            <a:r>
              <a:rPr lang="zh-TW" altLang="en-US" dirty="0"/>
              <a:t>介面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5E726-EE8E-4044-B685-600280E43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1" y="1045234"/>
            <a:ext cx="8527971" cy="55363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EB1F29-F8F7-420C-9D88-678C376A1809}"/>
              </a:ext>
            </a:extLst>
          </p:cNvPr>
          <p:cNvSpPr/>
          <p:nvPr/>
        </p:nvSpPr>
        <p:spPr>
          <a:xfrm>
            <a:off x="9356343" y="66278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縮骨架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2431DD-C804-4797-8CE3-8779D02977C6}"/>
              </a:ext>
            </a:extLst>
          </p:cNvPr>
          <p:cNvCxnSpPr>
            <a:cxnSpLocks/>
          </p:cNvCxnSpPr>
          <p:nvPr/>
        </p:nvCxnSpPr>
        <p:spPr>
          <a:xfrm flipH="1">
            <a:off x="8335927" y="1032113"/>
            <a:ext cx="1168080" cy="75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83896-9390-4594-AB92-F65062FCFB12}"/>
              </a:ext>
            </a:extLst>
          </p:cNvPr>
          <p:cNvSpPr/>
          <p:nvPr/>
        </p:nvSpPr>
        <p:spPr>
          <a:xfrm>
            <a:off x="9966688" y="1803678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骨架</a:t>
            </a:r>
            <a:r>
              <a:rPr lang="en-US" altLang="zh-TW" dirty="0"/>
              <a:t>speed</a:t>
            </a:r>
            <a:r>
              <a:rPr lang="zh-TW" altLang="en-US" dirty="0"/>
              <a:t>參數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B68CDD-B57D-4CAD-8970-53B5CACE6067}"/>
              </a:ext>
            </a:extLst>
          </p:cNvPr>
          <p:cNvCxnSpPr/>
          <p:nvPr/>
        </p:nvCxnSpPr>
        <p:spPr>
          <a:xfrm flipH="1">
            <a:off x="9048307" y="1988344"/>
            <a:ext cx="746617" cy="25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788F4-6C8B-4886-AC8C-285B35A8D073}"/>
              </a:ext>
            </a:extLst>
          </p:cNvPr>
          <p:cNvSpPr/>
          <p:nvPr/>
        </p:nvSpPr>
        <p:spPr>
          <a:xfrm>
            <a:off x="10088551" y="2281793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骨架</a:t>
            </a:r>
            <a:r>
              <a:rPr lang="en-US" altLang="zh-TW" dirty="0" err="1"/>
              <a:t>slidebar</a:t>
            </a:r>
            <a:endParaRPr lang="zh-TW" alt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383BE5-7E4D-4737-B350-A86D72EEEF48}"/>
              </a:ext>
            </a:extLst>
          </p:cNvPr>
          <p:cNvCxnSpPr>
            <a:cxnSpLocks/>
          </p:cNvCxnSpPr>
          <p:nvPr/>
        </p:nvCxnSpPr>
        <p:spPr>
          <a:xfrm flipH="1">
            <a:off x="8917505" y="2466459"/>
            <a:ext cx="104918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51AE77F-4C3E-434B-B600-121265C5AF2F}"/>
              </a:ext>
            </a:extLst>
          </p:cNvPr>
          <p:cNvSpPr/>
          <p:nvPr/>
        </p:nvSpPr>
        <p:spPr>
          <a:xfrm>
            <a:off x="5184691" y="285092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骨架後的減面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76221B-5E63-4523-B647-719A0850C915}"/>
              </a:ext>
            </a:extLst>
          </p:cNvPr>
          <p:cNvCxnSpPr/>
          <p:nvPr/>
        </p:nvCxnSpPr>
        <p:spPr>
          <a:xfrm>
            <a:off x="6868633" y="3040912"/>
            <a:ext cx="574158" cy="10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DB0C32C-344B-4E27-99EE-57017AA75EB5}"/>
              </a:ext>
            </a:extLst>
          </p:cNvPr>
          <p:cNvSpPr/>
          <p:nvPr/>
        </p:nvSpPr>
        <p:spPr>
          <a:xfrm>
            <a:off x="10003571" y="2802439"/>
            <a:ext cx="184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骨架後的減面當前剩餘點數量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EE7889-81F8-4C10-B162-FEF953DAC8DD}"/>
              </a:ext>
            </a:extLst>
          </p:cNvPr>
          <p:cNvCxnSpPr/>
          <p:nvPr/>
        </p:nvCxnSpPr>
        <p:spPr>
          <a:xfrm flipH="1">
            <a:off x="9353974" y="3094074"/>
            <a:ext cx="440950" cy="53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11AA254-6145-4713-AB85-9CDC44A68052}"/>
              </a:ext>
            </a:extLst>
          </p:cNvPr>
          <p:cNvSpPr/>
          <p:nvPr/>
        </p:nvSpPr>
        <p:spPr>
          <a:xfrm>
            <a:off x="9605210" y="3611452"/>
            <a:ext cx="2395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骨架後的減面</a:t>
            </a:r>
            <a:r>
              <a:rPr lang="en-US" altLang="zh-TW" dirty="0" err="1"/>
              <a:t>sliderbar</a:t>
            </a:r>
            <a:endParaRPr lang="zh-TW" alt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E92A65-02BD-4A45-A9D2-F6BDCD578880}"/>
              </a:ext>
            </a:extLst>
          </p:cNvPr>
          <p:cNvCxnSpPr/>
          <p:nvPr/>
        </p:nvCxnSpPr>
        <p:spPr>
          <a:xfrm flipH="1">
            <a:off x="8917505" y="3710764"/>
            <a:ext cx="524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39DD23-3CC4-4124-A08C-4BBD43336DDB}"/>
              </a:ext>
            </a:extLst>
          </p:cNvPr>
          <p:cNvCxnSpPr/>
          <p:nvPr/>
        </p:nvCxnSpPr>
        <p:spPr>
          <a:xfrm>
            <a:off x="6754351" y="4284921"/>
            <a:ext cx="688440" cy="138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52DEE2F-A8B9-479B-8F3B-579BCC3F5F0E}"/>
              </a:ext>
            </a:extLst>
          </p:cNvPr>
          <p:cNvSpPr/>
          <p:nvPr/>
        </p:nvSpPr>
        <p:spPr>
          <a:xfrm>
            <a:off x="5990472" y="408082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簡化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CE8DF7-7D36-429C-8B16-837655FD5EE3}"/>
              </a:ext>
            </a:extLst>
          </p:cNvPr>
          <p:cNvSpPr/>
          <p:nvPr/>
        </p:nvSpPr>
        <p:spPr>
          <a:xfrm>
            <a:off x="10088551" y="427537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簡化後剩餘點數量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3AABAA-9941-4092-9CAA-985BA11AEA22}"/>
              </a:ext>
            </a:extLst>
          </p:cNvPr>
          <p:cNvCxnSpPr/>
          <p:nvPr/>
        </p:nvCxnSpPr>
        <p:spPr>
          <a:xfrm flipH="1">
            <a:off x="9239692" y="4354032"/>
            <a:ext cx="763879" cy="9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35799E-A67F-495E-96D3-76EB27761589}"/>
              </a:ext>
            </a:extLst>
          </p:cNvPr>
          <p:cNvCxnSpPr/>
          <p:nvPr/>
        </p:nvCxnSpPr>
        <p:spPr>
          <a:xfrm flipH="1">
            <a:off x="8917505" y="5105400"/>
            <a:ext cx="966724" cy="20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EF60FE6-2730-4375-A727-7EEDF04445D7}"/>
              </a:ext>
            </a:extLst>
          </p:cNvPr>
          <p:cNvSpPr/>
          <p:nvPr/>
        </p:nvSpPr>
        <p:spPr>
          <a:xfrm>
            <a:off x="10003571" y="4942897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簡化</a:t>
            </a:r>
            <a:r>
              <a:rPr lang="en-US" altLang="zh-TW" dirty="0" err="1"/>
              <a:t>sliderbar</a:t>
            </a:r>
            <a:endParaRPr lang="zh-TW" alt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9A6B3E-D261-4BF9-8328-40DC100424A8}"/>
              </a:ext>
            </a:extLst>
          </p:cNvPr>
          <p:cNvCxnSpPr/>
          <p:nvPr/>
        </p:nvCxnSpPr>
        <p:spPr>
          <a:xfrm flipH="1" flipV="1">
            <a:off x="8512629" y="5834743"/>
            <a:ext cx="1186542" cy="19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422ACD-084A-4121-841C-F6EA60AD0D63}"/>
              </a:ext>
            </a:extLst>
          </p:cNvPr>
          <p:cNvCxnSpPr/>
          <p:nvPr/>
        </p:nvCxnSpPr>
        <p:spPr>
          <a:xfrm flipH="1">
            <a:off x="8512629" y="6400800"/>
            <a:ext cx="1109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85BA30C-37D7-4FD6-84C7-BEFC1C5FADB4}"/>
              </a:ext>
            </a:extLst>
          </p:cNvPr>
          <p:cNvSpPr/>
          <p:nvPr/>
        </p:nvSpPr>
        <p:spPr>
          <a:xfrm>
            <a:off x="9828516" y="574804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重製參數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3FB73C-00C1-40EE-B135-72D11D1E514B}"/>
              </a:ext>
            </a:extLst>
          </p:cNvPr>
          <p:cNvSpPr/>
          <p:nvPr/>
        </p:nvSpPr>
        <p:spPr>
          <a:xfrm>
            <a:off x="9762104" y="618386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切換成畫線和點</a:t>
            </a:r>
          </a:p>
        </p:txBody>
      </p:sp>
    </p:spTree>
    <p:extLst>
      <p:ext uri="{BB962C8B-B14F-4D97-AF65-F5344CB8AC3E}">
        <p14:creationId xmlns:p14="http://schemas.microsoft.com/office/powerpoint/2010/main" val="117847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D21C-F7E9-4B86-8F4C-2A42DBEC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5" y="-34257"/>
            <a:ext cx="10515600" cy="1325563"/>
          </a:xfrm>
        </p:spPr>
        <p:txBody>
          <a:bodyPr/>
          <a:lstStyle/>
          <a:p>
            <a:r>
              <a:rPr lang="zh-TW" altLang="en-US" dirty="0"/>
              <a:t>簡化     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68F087-1E01-421A-AA15-C11EF3BE4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826"/>
            <a:ext cx="3791400" cy="287694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545ADA-B991-4211-856D-A824F5CA3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99" y="1429851"/>
            <a:ext cx="3540661" cy="2776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7C9CB-ED8B-481F-AE3E-9D10878A0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99" y="1319201"/>
            <a:ext cx="3766328" cy="2998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377CC2-69A1-43E4-8243-2FB26E865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0" y="3860770"/>
            <a:ext cx="3589104" cy="2876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E57F8F-CAEB-451A-AF4E-2E479DF040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43" y="4004738"/>
            <a:ext cx="3413292" cy="27245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A2C4F3-24F1-4FEC-B8FD-430D56CEA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46" y="4164920"/>
            <a:ext cx="3750851" cy="27591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1DD46F-6B31-4CDB-B34D-DA3BAED56FEF}"/>
              </a:ext>
            </a:extLst>
          </p:cNvPr>
          <p:cNvSpPr/>
          <p:nvPr/>
        </p:nvSpPr>
        <p:spPr>
          <a:xfrm>
            <a:off x="0" y="3560221"/>
            <a:ext cx="2039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剩餘點數量</a:t>
            </a:r>
            <a:r>
              <a:rPr lang="en-US" altLang="zh-TW" dirty="0"/>
              <a:t>=30002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5798B7-B2E2-4861-8D07-C9816BE7004B}"/>
              </a:ext>
            </a:extLst>
          </p:cNvPr>
          <p:cNvSpPr/>
          <p:nvPr/>
        </p:nvSpPr>
        <p:spPr>
          <a:xfrm>
            <a:off x="3909447" y="3678786"/>
            <a:ext cx="2039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剩餘點數量</a:t>
            </a:r>
            <a:r>
              <a:rPr lang="en-US" altLang="zh-TW" dirty="0"/>
              <a:t>=10002</a:t>
            </a:r>
            <a:endParaRPr lang="zh-TW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7E3B24-4BCC-4437-9135-4C0C1D62BDF7}"/>
              </a:ext>
            </a:extLst>
          </p:cNvPr>
          <p:cNvSpPr/>
          <p:nvPr/>
        </p:nvSpPr>
        <p:spPr>
          <a:xfrm>
            <a:off x="7660107" y="3678786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剩餘點數量</a:t>
            </a:r>
            <a:r>
              <a:rPr lang="en-US" altLang="zh-TW" dirty="0"/>
              <a:t>=5002</a:t>
            </a:r>
            <a:endParaRPr lang="zh-TW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4B64B-CD8C-4444-AE6F-5E25167F616B}"/>
              </a:ext>
            </a:extLst>
          </p:cNvPr>
          <p:cNvSpPr/>
          <p:nvPr/>
        </p:nvSpPr>
        <p:spPr>
          <a:xfrm>
            <a:off x="114963" y="6359975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剩餘點數量</a:t>
            </a:r>
            <a:r>
              <a:rPr lang="en-US" altLang="zh-TW" dirty="0"/>
              <a:t>=3002</a:t>
            </a:r>
            <a:endParaRPr lang="zh-TW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1E8946-17C9-4CFD-B74D-B5DA3759E67D}"/>
              </a:ext>
            </a:extLst>
          </p:cNvPr>
          <p:cNvSpPr/>
          <p:nvPr/>
        </p:nvSpPr>
        <p:spPr>
          <a:xfrm>
            <a:off x="3778264" y="6248246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剩餘點數量</a:t>
            </a:r>
            <a:r>
              <a:rPr lang="en-US" altLang="zh-TW" dirty="0"/>
              <a:t>=1002</a:t>
            </a:r>
            <a:endParaRPr lang="zh-TW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EAE17F-9DAD-48EC-B72A-238C542DCD3A}"/>
              </a:ext>
            </a:extLst>
          </p:cNvPr>
          <p:cNvSpPr/>
          <p:nvPr/>
        </p:nvSpPr>
        <p:spPr>
          <a:xfrm>
            <a:off x="7830098" y="6248246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剩餘點數量</a:t>
            </a:r>
            <a:r>
              <a:rPr lang="en-US" altLang="zh-TW" dirty="0"/>
              <a:t>=502</a:t>
            </a:r>
            <a:endParaRPr lang="zh-TW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58D4CA-80E3-4770-852C-D60817CBC454}"/>
              </a:ext>
            </a:extLst>
          </p:cNvPr>
          <p:cNvSpPr/>
          <p:nvPr/>
        </p:nvSpPr>
        <p:spPr>
          <a:xfrm>
            <a:off x="2700083" y="128693"/>
            <a:ext cx="232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原來點數量</a:t>
            </a:r>
            <a:r>
              <a:rPr lang="en-US" altLang="zh-TW" dirty="0"/>
              <a:t>=50002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43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A1B5-3F15-4EF1-B493-FDDFFED7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06" y="0"/>
            <a:ext cx="10515600" cy="1027740"/>
          </a:xfrm>
        </p:spPr>
        <p:txBody>
          <a:bodyPr/>
          <a:lstStyle/>
          <a:p>
            <a:r>
              <a:rPr lang="en-US" altLang="zh-TW" dirty="0"/>
              <a:t>Demo </a:t>
            </a:r>
            <a:r>
              <a:rPr lang="zh-TW" altLang="en-US" dirty="0"/>
              <a:t>影片</a:t>
            </a:r>
          </a:p>
        </p:txBody>
      </p:sp>
      <p:pic>
        <p:nvPicPr>
          <p:cNvPr id="4" name="20211214_221657">
            <a:hlinkClick r:id="" action="ppaction://media"/>
            <a:extLst>
              <a:ext uri="{FF2B5EF4-FFF2-40B4-BE49-F238E27FC236}">
                <a16:creationId xmlns:a16="http://schemas.microsoft.com/office/drawing/2014/main" id="{25F4079A-561C-4534-A603-39DA6C240F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31937.9693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921" y="786810"/>
            <a:ext cx="9627075" cy="5720316"/>
          </a:xfrm>
        </p:spPr>
      </p:pic>
    </p:spTree>
    <p:extLst>
      <p:ext uri="{BB962C8B-B14F-4D97-AF65-F5344CB8AC3E}">
        <p14:creationId xmlns:p14="http://schemas.microsoft.com/office/powerpoint/2010/main" val="38325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ADC2-AC99-4026-9D23-B9C6EBC8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36"/>
            <a:ext cx="10515600" cy="37745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骨架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334613-8F04-45F9-B1CA-F17DA8EC8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21" y="3129820"/>
            <a:ext cx="3867998" cy="315426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6E3053-73DB-426C-99C0-8D9428084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153" y="3021315"/>
            <a:ext cx="3710669" cy="3094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405E43-5E05-46CD-9A0E-8553BD5CA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30" y="2789764"/>
            <a:ext cx="4005248" cy="31542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C406B9-C345-4D59-8CDC-9CC3DFF97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279" y="365125"/>
            <a:ext cx="3648448" cy="28925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D163E3-1490-463E-A372-CCE86CFA3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14" y="246088"/>
            <a:ext cx="3681841" cy="31542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90BCB5-3472-4956-886E-A691C7217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55" y="480005"/>
            <a:ext cx="3096057" cy="26864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362C68-D5A1-4236-9B0D-19091A077A54}"/>
              </a:ext>
            </a:extLst>
          </p:cNvPr>
          <p:cNvSpPr/>
          <p:nvPr/>
        </p:nvSpPr>
        <p:spPr>
          <a:xfrm>
            <a:off x="9418076" y="6254805"/>
            <a:ext cx="1281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iteration:11</a:t>
            </a:r>
            <a:endParaRPr lang="zh-TW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161886-0CA2-44EE-A27A-C40890A1482C}"/>
              </a:ext>
            </a:extLst>
          </p:cNvPr>
          <p:cNvSpPr/>
          <p:nvPr/>
        </p:nvSpPr>
        <p:spPr>
          <a:xfrm>
            <a:off x="6096000" y="6254805"/>
            <a:ext cx="1286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Iteration:10</a:t>
            </a:r>
            <a:endParaRPr lang="zh-TW" alt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886-0FEA-4EC8-A898-17FEC9CE3185}"/>
              </a:ext>
            </a:extLst>
          </p:cNvPr>
          <p:cNvSpPr/>
          <p:nvPr/>
        </p:nvSpPr>
        <p:spPr>
          <a:xfrm>
            <a:off x="2938892" y="6070139"/>
            <a:ext cx="1169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Iteration:9</a:t>
            </a:r>
            <a:endParaRPr lang="zh-TW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4C973D-CC9A-44B5-9977-7E4FA9ECE771}"/>
              </a:ext>
            </a:extLst>
          </p:cNvPr>
          <p:cNvSpPr/>
          <p:nvPr/>
        </p:nvSpPr>
        <p:spPr>
          <a:xfrm>
            <a:off x="9325904" y="3053987"/>
            <a:ext cx="1169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Iteration:8</a:t>
            </a:r>
            <a:endParaRPr lang="zh-TW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7C7145-7EA6-4CC9-B9A9-D1EBE6F788D8}"/>
              </a:ext>
            </a:extLst>
          </p:cNvPr>
          <p:cNvSpPr/>
          <p:nvPr/>
        </p:nvSpPr>
        <p:spPr>
          <a:xfrm>
            <a:off x="6198435" y="3241361"/>
            <a:ext cx="1169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Iteration:7</a:t>
            </a:r>
            <a:endParaRPr lang="zh-TW" alt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86A117-9710-4D2F-82D2-670D1655FE5A}"/>
              </a:ext>
            </a:extLst>
          </p:cNvPr>
          <p:cNvSpPr/>
          <p:nvPr/>
        </p:nvSpPr>
        <p:spPr>
          <a:xfrm>
            <a:off x="2938892" y="3072970"/>
            <a:ext cx="1169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Iteration:0</a:t>
            </a:r>
            <a:endParaRPr lang="zh-TW" alt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3BE075-573D-4191-B50A-9675ADB83B96}"/>
              </a:ext>
            </a:extLst>
          </p:cNvPr>
          <p:cNvSpPr/>
          <p:nvPr/>
        </p:nvSpPr>
        <p:spPr>
          <a:xfrm>
            <a:off x="274584" y="1285117"/>
            <a:ext cx="108876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參數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en-US" altLang="zh-TW" dirty="0"/>
              <a:t>W_L</a:t>
            </a:r>
            <a:r>
              <a:rPr lang="en-US" altLang="zh-TW" baseline="-25000" dirty="0"/>
              <a:t>0</a:t>
            </a:r>
            <a:r>
              <a:rPr lang="en-US" altLang="zh-TW" dirty="0"/>
              <a:t>=1.0</a:t>
            </a:r>
          </a:p>
          <a:p>
            <a:endParaRPr lang="en-US" altLang="zh-TW" dirty="0"/>
          </a:p>
          <a:p>
            <a:r>
              <a:rPr lang="en-US" altLang="zh-TW" dirty="0"/>
              <a:t>W_H</a:t>
            </a:r>
            <a:r>
              <a:rPr lang="en-US" altLang="zh-TW" baseline="-25000" dirty="0"/>
              <a:t>0</a:t>
            </a:r>
            <a:r>
              <a:rPr lang="en-US" altLang="zh-TW" dirty="0"/>
              <a:t>=</a:t>
            </a:r>
          </a:p>
          <a:p>
            <a:endParaRPr lang="en-US" altLang="zh-TW" dirty="0"/>
          </a:p>
          <a:p>
            <a:r>
              <a:rPr lang="en-US" altLang="zh-TW" dirty="0"/>
              <a:t>Speed=8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134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91F7-0B4D-4C14-B7E4-9EA122F1E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6" y="78046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Demo </a:t>
            </a:r>
            <a:r>
              <a:rPr lang="zh-TW" altLang="en-US" dirty="0"/>
              <a:t>影片</a:t>
            </a:r>
          </a:p>
        </p:txBody>
      </p:sp>
      <p:pic>
        <p:nvPicPr>
          <p:cNvPr id="4" name="20211214_222241">
            <a:hlinkClick r:id="" action="ppaction://media"/>
            <a:extLst>
              <a:ext uri="{FF2B5EF4-FFF2-40B4-BE49-F238E27FC236}">
                <a16:creationId xmlns:a16="http://schemas.microsoft.com/office/drawing/2014/main" id="{B92C26B5-A262-4068-A010-D7454AEB29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82444.7763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2680" y="744279"/>
            <a:ext cx="8896474" cy="5286199"/>
          </a:xfrm>
        </p:spPr>
      </p:pic>
    </p:spTree>
    <p:extLst>
      <p:ext uri="{BB962C8B-B14F-4D97-AF65-F5344CB8AC3E}">
        <p14:creationId xmlns:p14="http://schemas.microsoft.com/office/powerpoint/2010/main" val="135263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176CD-8F30-4E06-B848-BA97DAF2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Connectivity Surgery</a:t>
            </a:r>
            <a:endParaRPr lang="zh-TW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13C41D-A64D-40DB-A2B8-7B4B384B0A8A}"/>
              </a:ext>
            </a:extLst>
          </p:cNvPr>
          <p:cNvSpPr/>
          <p:nvPr/>
        </p:nvSpPr>
        <p:spPr>
          <a:xfrm>
            <a:off x="6175982" y="1426166"/>
            <a:ext cx="5089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目前是縮完骨架後</a:t>
            </a:r>
            <a:r>
              <a:rPr lang="en-US" altLang="zh-TW" dirty="0"/>
              <a:t>,</a:t>
            </a:r>
            <a:r>
              <a:rPr lang="zh-TW" altLang="en-US" dirty="0"/>
              <a:t>減面到一定程度在縮一次骨架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23F5F1-5370-451A-BB4E-D4A3E56AB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8" y="2690037"/>
            <a:ext cx="6251345" cy="38028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EB7FF9-FCB5-4154-8459-022B83785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61" y="2215009"/>
            <a:ext cx="5397795" cy="40724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784E41-B14D-4A0C-9AF7-636F8B7369A8}"/>
              </a:ext>
            </a:extLst>
          </p:cNvPr>
          <p:cNvSpPr/>
          <p:nvPr/>
        </p:nvSpPr>
        <p:spPr>
          <a:xfrm>
            <a:off x="1131644" y="1690688"/>
            <a:ext cx="3000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參數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w</a:t>
            </a:r>
            <a:r>
              <a:rPr lang="en-US" altLang="zh-TW" baseline="-25000" dirty="0" err="1"/>
              <a:t>a</a:t>
            </a:r>
            <a:r>
              <a:rPr lang="en-US" altLang="zh-TW" dirty="0"/>
              <a:t> = 1.0 and </a:t>
            </a:r>
            <a:r>
              <a:rPr lang="en-US" altLang="zh-TW" dirty="0" err="1"/>
              <a:t>w</a:t>
            </a:r>
            <a:r>
              <a:rPr lang="en-US" altLang="zh-TW" baseline="-25000" dirty="0" err="1"/>
              <a:t>b</a:t>
            </a:r>
            <a:r>
              <a:rPr lang="en-US" altLang="zh-TW" baseline="-25000" dirty="0"/>
              <a:t> </a:t>
            </a:r>
            <a:r>
              <a:rPr lang="en-US" altLang="zh-TW" dirty="0"/>
              <a:t>= 0.1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333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1D47-A952-4990-9592-60BC29F6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771" y="-87036"/>
            <a:ext cx="10515600" cy="1325563"/>
          </a:xfrm>
        </p:spPr>
        <p:txBody>
          <a:bodyPr/>
          <a:lstStyle/>
          <a:p>
            <a:r>
              <a:rPr lang="en-US" altLang="zh-TW" dirty="0"/>
              <a:t>Connectivity Surgery</a:t>
            </a:r>
            <a:r>
              <a:rPr lang="zh-TW" altLang="en-US" dirty="0"/>
              <a:t> 遇到的問題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B19D83-CCB0-4FD6-A667-95E5F9BCDEA8}"/>
              </a:ext>
            </a:extLst>
          </p:cNvPr>
          <p:cNvSpPr/>
          <p:nvPr/>
        </p:nvSpPr>
        <p:spPr>
          <a:xfrm>
            <a:off x="600988" y="3125103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EBEF15-591F-41DC-A1C8-D22E3CDAAA3E}"/>
              </a:ext>
            </a:extLst>
          </p:cNvPr>
          <p:cNvSpPr/>
          <p:nvPr/>
        </p:nvSpPr>
        <p:spPr>
          <a:xfrm>
            <a:off x="1049158" y="2462624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D9C386-FB64-4C1E-8A08-F349097976E8}"/>
              </a:ext>
            </a:extLst>
          </p:cNvPr>
          <p:cNvSpPr/>
          <p:nvPr/>
        </p:nvSpPr>
        <p:spPr>
          <a:xfrm>
            <a:off x="1543741" y="3125103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66C9EF-760A-491F-8AB3-04DA04F90FB2}"/>
              </a:ext>
            </a:extLst>
          </p:cNvPr>
          <p:cNvCxnSpPr>
            <a:endCxn id="7" idx="2"/>
          </p:cNvCxnSpPr>
          <p:nvPr/>
        </p:nvCxnSpPr>
        <p:spPr>
          <a:xfrm>
            <a:off x="813639" y="3300540"/>
            <a:ext cx="730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C61843-ECD4-4E52-8D58-40D99F3D6D26}"/>
              </a:ext>
            </a:extLst>
          </p:cNvPr>
          <p:cNvCxnSpPr>
            <a:cxnSpLocks/>
          </p:cNvCxnSpPr>
          <p:nvPr/>
        </p:nvCxnSpPr>
        <p:spPr>
          <a:xfrm flipV="1">
            <a:off x="791303" y="2620247"/>
            <a:ext cx="323590" cy="504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0C8096-754D-4A91-9636-BC4539342499}"/>
              </a:ext>
            </a:extLst>
          </p:cNvPr>
          <p:cNvCxnSpPr>
            <a:stCxn id="6" idx="5"/>
            <a:endCxn id="7" idx="0"/>
          </p:cNvCxnSpPr>
          <p:nvPr/>
        </p:nvCxnSpPr>
        <p:spPr>
          <a:xfrm>
            <a:off x="1303270" y="2762114"/>
            <a:ext cx="389327" cy="362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DF5F48F-71A8-4362-9BC2-F7942AA1CE41}"/>
              </a:ext>
            </a:extLst>
          </p:cNvPr>
          <p:cNvSpPr/>
          <p:nvPr/>
        </p:nvSpPr>
        <p:spPr>
          <a:xfrm>
            <a:off x="2186391" y="4129688"/>
            <a:ext cx="297711" cy="3508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1D73BB7-7896-4458-A986-825C07EBF40E}"/>
              </a:ext>
            </a:extLst>
          </p:cNvPr>
          <p:cNvSpPr/>
          <p:nvPr/>
        </p:nvSpPr>
        <p:spPr>
          <a:xfrm>
            <a:off x="2829043" y="3150795"/>
            <a:ext cx="297711" cy="35087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670AA7-765B-4C9E-8B7D-5E173C905F9C}"/>
              </a:ext>
            </a:extLst>
          </p:cNvPr>
          <p:cNvSpPr/>
          <p:nvPr/>
        </p:nvSpPr>
        <p:spPr>
          <a:xfrm>
            <a:off x="3282700" y="2320757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CB7C37-2A1A-48DB-8F00-4A4D6A055059}"/>
              </a:ext>
            </a:extLst>
          </p:cNvPr>
          <p:cNvSpPr/>
          <p:nvPr/>
        </p:nvSpPr>
        <p:spPr>
          <a:xfrm>
            <a:off x="3771796" y="3150795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11380A-D8AD-47A4-8BDA-459A690104F2}"/>
              </a:ext>
            </a:extLst>
          </p:cNvPr>
          <p:cNvCxnSpPr>
            <a:endCxn id="25" idx="2"/>
          </p:cNvCxnSpPr>
          <p:nvPr/>
        </p:nvCxnSpPr>
        <p:spPr>
          <a:xfrm>
            <a:off x="3041694" y="3326232"/>
            <a:ext cx="730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804227-FCFD-4EEB-83CE-1D4ABCEA9D27}"/>
              </a:ext>
            </a:extLst>
          </p:cNvPr>
          <p:cNvCxnSpPr>
            <a:cxnSpLocks/>
          </p:cNvCxnSpPr>
          <p:nvPr/>
        </p:nvCxnSpPr>
        <p:spPr>
          <a:xfrm flipV="1">
            <a:off x="3019358" y="2645939"/>
            <a:ext cx="323590" cy="504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1D4E57-9F43-4268-AB2F-35B9E4112E40}"/>
              </a:ext>
            </a:extLst>
          </p:cNvPr>
          <p:cNvCxnSpPr>
            <a:stCxn id="24" idx="5"/>
            <a:endCxn id="25" idx="0"/>
          </p:cNvCxnSpPr>
          <p:nvPr/>
        </p:nvCxnSpPr>
        <p:spPr>
          <a:xfrm>
            <a:off x="3536812" y="2620247"/>
            <a:ext cx="383840" cy="53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F3A821-0FF0-4FC5-8DFF-7FDA20D84256}"/>
              </a:ext>
            </a:extLst>
          </p:cNvPr>
          <p:cNvCxnSpPr>
            <a:stCxn id="7" idx="6"/>
            <a:endCxn id="23" idx="2"/>
          </p:cNvCxnSpPr>
          <p:nvPr/>
        </p:nvCxnSpPr>
        <p:spPr>
          <a:xfrm>
            <a:off x="1841452" y="3300540"/>
            <a:ext cx="987591" cy="25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0031CF-E527-425E-85C2-B2FCE1EAFC3B}"/>
              </a:ext>
            </a:extLst>
          </p:cNvPr>
          <p:cNvCxnSpPr>
            <a:stCxn id="23" idx="3"/>
            <a:endCxn id="19" idx="7"/>
          </p:cNvCxnSpPr>
          <p:nvPr/>
        </p:nvCxnSpPr>
        <p:spPr>
          <a:xfrm flipH="1">
            <a:off x="2440503" y="3450285"/>
            <a:ext cx="432139" cy="7307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1821FA-CA3E-4DC5-AFB5-05DAA260F603}"/>
              </a:ext>
            </a:extLst>
          </p:cNvPr>
          <p:cNvCxnSpPr>
            <a:stCxn id="7" idx="5"/>
            <a:endCxn id="19" idx="1"/>
          </p:cNvCxnSpPr>
          <p:nvPr/>
        </p:nvCxnSpPr>
        <p:spPr>
          <a:xfrm>
            <a:off x="1797853" y="3424593"/>
            <a:ext cx="432137" cy="756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FF54B4E-216A-401C-98DB-8702616378FD}"/>
              </a:ext>
            </a:extLst>
          </p:cNvPr>
          <p:cNvSpPr/>
          <p:nvPr/>
        </p:nvSpPr>
        <p:spPr>
          <a:xfrm>
            <a:off x="1751441" y="2022157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BDAE480-C4A6-4E1B-BE5D-10D169CCC8F1}"/>
              </a:ext>
            </a:extLst>
          </p:cNvPr>
          <p:cNvCxnSpPr>
            <a:cxnSpLocks/>
            <a:stCxn id="6" idx="7"/>
            <a:endCxn id="52" idx="2"/>
          </p:cNvCxnSpPr>
          <p:nvPr/>
        </p:nvCxnSpPr>
        <p:spPr>
          <a:xfrm flipV="1">
            <a:off x="1303270" y="2197594"/>
            <a:ext cx="448171" cy="316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470292D-97B0-4A3F-BE73-BAD2AE329E77}"/>
              </a:ext>
            </a:extLst>
          </p:cNvPr>
          <p:cNvCxnSpPr>
            <a:stCxn id="7" idx="7"/>
            <a:endCxn id="52" idx="3"/>
          </p:cNvCxnSpPr>
          <p:nvPr/>
        </p:nvCxnSpPr>
        <p:spPr>
          <a:xfrm flipH="1" flipV="1">
            <a:off x="1795040" y="2321647"/>
            <a:ext cx="2813" cy="85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D702678-53A1-428E-A05D-903492F9E3FE}"/>
              </a:ext>
            </a:extLst>
          </p:cNvPr>
          <p:cNvSpPr/>
          <p:nvPr/>
        </p:nvSpPr>
        <p:spPr>
          <a:xfrm>
            <a:off x="4211277" y="2171457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E0CEE7-E700-4F90-BABA-E8246BCC708A}"/>
              </a:ext>
            </a:extLst>
          </p:cNvPr>
          <p:cNvCxnSpPr>
            <a:stCxn id="24" idx="7"/>
            <a:endCxn id="81" idx="2"/>
          </p:cNvCxnSpPr>
          <p:nvPr/>
        </p:nvCxnSpPr>
        <p:spPr>
          <a:xfrm flipV="1">
            <a:off x="3536812" y="2346894"/>
            <a:ext cx="674465" cy="25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40B364-04E9-436F-9E2D-7A758FCA53A9}"/>
              </a:ext>
            </a:extLst>
          </p:cNvPr>
          <p:cNvCxnSpPr>
            <a:endCxn id="81" idx="3"/>
          </p:cNvCxnSpPr>
          <p:nvPr/>
        </p:nvCxnSpPr>
        <p:spPr>
          <a:xfrm flipV="1">
            <a:off x="3920651" y="2470947"/>
            <a:ext cx="334225" cy="829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347B8AC7-0F2E-4669-AD4E-CFA677F69838}"/>
              </a:ext>
            </a:extLst>
          </p:cNvPr>
          <p:cNvSpPr/>
          <p:nvPr/>
        </p:nvSpPr>
        <p:spPr>
          <a:xfrm>
            <a:off x="6478778" y="3176487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452DD80-7F3A-49E5-AF6E-F4CE3C03D6E7}"/>
              </a:ext>
            </a:extLst>
          </p:cNvPr>
          <p:cNvSpPr/>
          <p:nvPr/>
        </p:nvSpPr>
        <p:spPr>
          <a:xfrm>
            <a:off x="6926948" y="2514008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CF9D614-5463-463D-81A9-6E5CEDBF4509}"/>
              </a:ext>
            </a:extLst>
          </p:cNvPr>
          <p:cNvSpPr/>
          <p:nvPr/>
        </p:nvSpPr>
        <p:spPr>
          <a:xfrm>
            <a:off x="7421531" y="3176487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C43F3AB-DA27-404C-9AF0-793FE778DBEA}"/>
              </a:ext>
            </a:extLst>
          </p:cNvPr>
          <p:cNvCxnSpPr>
            <a:endCxn id="98" idx="2"/>
          </p:cNvCxnSpPr>
          <p:nvPr/>
        </p:nvCxnSpPr>
        <p:spPr>
          <a:xfrm>
            <a:off x="6691429" y="3351924"/>
            <a:ext cx="730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7797631-7B27-4EF7-8A03-80098E2415C8}"/>
              </a:ext>
            </a:extLst>
          </p:cNvPr>
          <p:cNvCxnSpPr>
            <a:cxnSpLocks/>
          </p:cNvCxnSpPr>
          <p:nvPr/>
        </p:nvCxnSpPr>
        <p:spPr>
          <a:xfrm flipV="1">
            <a:off x="6669093" y="2671631"/>
            <a:ext cx="323590" cy="504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72EDD74-36EF-4D9F-BF06-5F2B62B543E6}"/>
              </a:ext>
            </a:extLst>
          </p:cNvPr>
          <p:cNvCxnSpPr>
            <a:stCxn id="97" idx="5"/>
            <a:endCxn id="98" idx="0"/>
          </p:cNvCxnSpPr>
          <p:nvPr/>
        </p:nvCxnSpPr>
        <p:spPr>
          <a:xfrm>
            <a:off x="7181060" y="2813498"/>
            <a:ext cx="389327" cy="362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E945661-FABD-4C4B-85AA-DD0BFDEA9F37}"/>
              </a:ext>
            </a:extLst>
          </p:cNvPr>
          <p:cNvSpPr/>
          <p:nvPr/>
        </p:nvSpPr>
        <p:spPr>
          <a:xfrm>
            <a:off x="8706833" y="3202179"/>
            <a:ext cx="297711" cy="35087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F5934F6-1E0B-4363-879A-5D105045F667}"/>
              </a:ext>
            </a:extLst>
          </p:cNvPr>
          <p:cNvSpPr/>
          <p:nvPr/>
        </p:nvSpPr>
        <p:spPr>
          <a:xfrm>
            <a:off x="9160490" y="2372141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BFB8F2F-5955-4468-A815-3FF0C9516B0A}"/>
              </a:ext>
            </a:extLst>
          </p:cNvPr>
          <p:cNvSpPr/>
          <p:nvPr/>
        </p:nvSpPr>
        <p:spPr>
          <a:xfrm>
            <a:off x="9649586" y="3202179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02B1FB4-F8F5-406D-87D9-D5FACEFC5BDB}"/>
              </a:ext>
            </a:extLst>
          </p:cNvPr>
          <p:cNvCxnSpPr>
            <a:endCxn id="105" idx="2"/>
          </p:cNvCxnSpPr>
          <p:nvPr/>
        </p:nvCxnSpPr>
        <p:spPr>
          <a:xfrm>
            <a:off x="8919484" y="3377616"/>
            <a:ext cx="730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A0E016B-3EC7-4E76-A62A-14BAE31A2570}"/>
              </a:ext>
            </a:extLst>
          </p:cNvPr>
          <p:cNvCxnSpPr>
            <a:cxnSpLocks/>
          </p:cNvCxnSpPr>
          <p:nvPr/>
        </p:nvCxnSpPr>
        <p:spPr>
          <a:xfrm flipV="1">
            <a:off x="8897148" y="2697323"/>
            <a:ext cx="323590" cy="504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2F3C56B-1A3C-45C4-A8F3-7FE37B9894C7}"/>
              </a:ext>
            </a:extLst>
          </p:cNvPr>
          <p:cNvCxnSpPr>
            <a:stCxn id="104" idx="5"/>
            <a:endCxn id="105" idx="0"/>
          </p:cNvCxnSpPr>
          <p:nvPr/>
        </p:nvCxnSpPr>
        <p:spPr>
          <a:xfrm>
            <a:off x="9414602" y="2671631"/>
            <a:ext cx="383840" cy="53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A4A21DA-DDF9-40D0-8514-5C5373470CAA}"/>
              </a:ext>
            </a:extLst>
          </p:cNvPr>
          <p:cNvCxnSpPr>
            <a:stCxn id="98" idx="6"/>
            <a:endCxn id="103" idx="2"/>
          </p:cNvCxnSpPr>
          <p:nvPr/>
        </p:nvCxnSpPr>
        <p:spPr>
          <a:xfrm>
            <a:off x="7719242" y="3351924"/>
            <a:ext cx="987591" cy="25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1C69211F-35A9-44CC-92C0-E198B74F88B2}"/>
              </a:ext>
            </a:extLst>
          </p:cNvPr>
          <p:cNvSpPr/>
          <p:nvPr/>
        </p:nvSpPr>
        <p:spPr>
          <a:xfrm>
            <a:off x="7629231" y="2073541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45AE068-08CD-4536-AEF1-D9538945DFB0}"/>
              </a:ext>
            </a:extLst>
          </p:cNvPr>
          <p:cNvCxnSpPr>
            <a:cxnSpLocks/>
            <a:stCxn id="97" idx="7"/>
            <a:endCxn id="112" idx="2"/>
          </p:cNvCxnSpPr>
          <p:nvPr/>
        </p:nvCxnSpPr>
        <p:spPr>
          <a:xfrm flipV="1">
            <a:off x="7181060" y="2248978"/>
            <a:ext cx="448171" cy="316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30B9444-A0A4-4842-B061-5959A7F157E4}"/>
              </a:ext>
            </a:extLst>
          </p:cNvPr>
          <p:cNvCxnSpPr>
            <a:stCxn id="98" idx="7"/>
            <a:endCxn id="112" idx="3"/>
          </p:cNvCxnSpPr>
          <p:nvPr/>
        </p:nvCxnSpPr>
        <p:spPr>
          <a:xfrm flipH="1" flipV="1">
            <a:off x="7672830" y="2373031"/>
            <a:ext cx="2813" cy="85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48950A3A-EDF5-429C-B049-4B7D0695B98F}"/>
              </a:ext>
            </a:extLst>
          </p:cNvPr>
          <p:cNvSpPr/>
          <p:nvPr/>
        </p:nvSpPr>
        <p:spPr>
          <a:xfrm>
            <a:off x="10089067" y="2222841"/>
            <a:ext cx="297711" cy="35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2128F7C-798E-4BEE-A283-D7B2C08282FB}"/>
              </a:ext>
            </a:extLst>
          </p:cNvPr>
          <p:cNvCxnSpPr>
            <a:stCxn id="104" idx="7"/>
            <a:endCxn id="115" idx="2"/>
          </p:cNvCxnSpPr>
          <p:nvPr/>
        </p:nvCxnSpPr>
        <p:spPr>
          <a:xfrm flipV="1">
            <a:off x="9414602" y="2398278"/>
            <a:ext cx="674465" cy="25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497CCE1-0A17-4ADB-B41A-BC25639892E9}"/>
              </a:ext>
            </a:extLst>
          </p:cNvPr>
          <p:cNvCxnSpPr>
            <a:endCxn id="115" idx="3"/>
          </p:cNvCxnSpPr>
          <p:nvPr/>
        </p:nvCxnSpPr>
        <p:spPr>
          <a:xfrm flipV="1">
            <a:off x="9798441" y="2522331"/>
            <a:ext cx="334225" cy="829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2373DAC5-B51D-4A59-A7EB-FDFDAB38A4B3}"/>
              </a:ext>
            </a:extLst>
          </p:cNvPr>
          <p:cNvSpPr/>
          <p:nvPr/>
        </p:nvSpPr>
        <p:spPr>
          <a:xfrm>
            <a:off x="4803960" y="3176487"/>
            <a:ext cx="1075765" cy="350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36A1B41-7E8C-48C2-8718-1B66E4DA99D3}"/>
              </a:ext>
            </a:extLst>
          </p:cNvPr>
          <p:cNvSpPr/>
          <p:nvPr/>
        </p:nvSpPr>
        <p:spPr>
          <a:xfrm>
            <a:off x="5733301" y="4980801"/>
            <a:ext cx="5984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openmesh</a:t>
            </a:r>
            <a:r>
              <a:rPr lang="zh-TW" altLang="en-US" dirty="0"/>
              <a:t>會連這條邊都砍掉</a:t>
            </a:r>
            <a:r>
              <a:rPr lang="en-US" altLang="zh-TW" dirty="0"/>
              <a:t>,</a:t>
            </a:r>
            <a:r>
              <a:rPr lang="zh-TW" altLang="en-US" dirty="0"/>
              <a:t>然後</a:t>
            </a:r>
            <a:r>
              <a:rPr lang="en-US" altLang="zh-TW" dirty="0" err="1"/>
              <a:t>openmesh</a:t>
            </a:r>
            <a:r>
              <a:rPr lang="zh-TW" altLang="en-US" dirty="0"/>
              <a:t>不能</a:t>
            </a:r>
            <a:r>
              <a:rPr lang="en-US" altLang="zh-TW" dirty="0" err="1"/>
              <a:t>add_edge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在</a:t>
            </a:r>
            <a:r>
              <a:rPr lang="en-US" altLang="zh-TW" dirty="0"/>
              <a:t>,</a:t>
            </a:r>
            <a:r>
              <a:rPr lang="zh-TW" altLang="en-US" dirty="0"/>
              <a:t>用</a:t>
            </a:r>
            <a:r>
              <a:rPr lang="en-US" altLang="zh-TW" dirty="0" err="1"/>
              <a:t>openmesh</a:t>
            </a:r>
            <a:r>
              <a:rPr lang="en-US" altLang="zh-TW" dirty="0"/>
              <a:t> </a:t>
            </a:r>
            <a:r>
              <a:rPr lang="zh-TW" altLang="en-US" dirty="0"/>
              <a:t>結構中</a:t>
            </a:r>
            <a:r>
              <a:rPr lang="en-US" altLang="zh-TW" dirty="0"/>
              <a:t>mesh</a:t>
            </a:r>
            <a:r>
              <a:rPr lang="zh-TW" altLang="en-US" dirty="0"/>
              <a:t>會斷掉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54399F6-94EE-4814-9F5B-5B25268CD9AE}"/>
              </a:ext>
            </a:extLst>
          </p:cNvPr>
          <p:cNvSpPr/>
          <p:nvPr/>
        </p:nvSpPr>
        <p:spPr>
          <a:xfrm>
            <a:off x="2980543" y="3403138"/>
            <a:ext cx="38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to</a:t>
            </a:r>
            <a:endParaRPr lang="zh-TW" alt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1F3493D-E273-4451-B7CD-EB0F9245B03E}"/>
              </a:ext>
            </a:extLst>
          </p:cNvPr>
          <p:cNvSpPr/>
          <p:nvPr/>
        </p:nvSpPr>
        <p:spPr>
          <a:xfrm>
            <a:off x="2359887" y="4373541"/>
            <a:ext cx="637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from</a:t>
            </a:r>
            <a:endParaRPr lang="zh-TW" alt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F7A4896-A5EB-405F-A957-094DEE5F95C0}"/>
              </a:ext>
            </a:extLst>
          </p:cNvPr>
          <p:cNvSpPr/>
          <p:nvPr/>
        </p:nvSpPr>
        <p:spPr>
          <a:xfrm>
            <a:off x="297842" y="5266636"/>
            <a:ext cx="436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假如情況是</a:t>
            </a:r>
            <a:r>
              <a:rPr lang="en-US" altLang="zh-TW" dirty="0"/>
              <a:t>collapse</a:t>
            </a:r>
            <a:r>
              <a:rPr lang="zh-TW" altLang="en-US" dirty="0"/>
              <a:t>紅色這條邊的</a:t>
            </a:r>
            <a:r>
              <a:rPr lang="en-US" altLang="zh-TW" dirty="0"/>
              <a:t>from</a:t>
            </a:r>
            <a:r>
              <a:rPr lang="zh-TW" altLang="en-US" dirty="0"/>
              <a:t>到</a:t>
            </a:r>
            <a:r>
              <a:rPr lang="en-US" altLang="zh-TW" dirty="0"/>
              <a:t>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320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4B75-F7C5-468A-8F63-3679A5E82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47" y="-20823"/>
            <a:ext cx="10515600" cy="1325563"/>
          </a:xfrm>
        </p:spPr>
        <p:txBody>
          <a:bodyPr/>
          <a:lstStyle/>
          <a:p>
            <a:r>
              <a:rPr lang="en-US" altLang="zh-TW" dirty="0"/>
              <a:t>Demo </a:t>
            </a:r>
            <a:r>
              <a:rPr lang="zh-TW" altLang="en-US" dirty="0"/>
              <a:t>影片</a:t>
            </a:r>
          </a:p>
        </p:txBody>
      </p:sp>
      <p:pic>
        <p:nvPicPr>
          <p:cNvPr id="4" name="20211215_024321">
            <a:hlinkClick r:id="" action="ppaction://media"/>
            <a:extLst>
              <a:ext uri="{FF2B5EF4-FFF2-40B4-BE49-F238E27FC236}">
                <a16:creationId xmlns:a16="http://schemas.microsoft.com/office/drawing/2014/main" id="{0239D6CB-7E14-41D7-9CBD-80876D0ECE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44385.35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158" y="974742"/>
            <a:ext cx="8516126" cy="5921539"/>
          </a:xfrm>
        </p:spPr>
      </p:pic>
    </p:spTree>
    <p:extLst>
      <p:ext uri="{BB962C8B-B14F-4D97-AF65-F5344CB8AC3E}">
        <p14:creationId xmlns:p14="http://schemas.microsoft.com/office/powerpoint/2010/main" val="32314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249</Words>
  <Application>Microsoft Office PowerPoint</Application>
  <PresentationFormat>Widescreen</PresentationFormat>
  <Paragraphs>48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Theme</vt:lpstr>
      <vt:lpstr>HW1</vt:lpstr>
      <vt:lpstr>介面</vt:lpstr>
      <vt:lpstr>簡化      </vt:lpstr>
      <vt:lpstr>Demo 影片</vt:lpstr>
      <vt:lpstr>骨架</vt:lpstr>
      <vt:lpstr>Demo 影片</vt:lpstr>
      <vt:lpstr>Connectivity Surgery</vt:lpstr>
      <vt:lpstr>Connectivity Surgery 遇到的問題</vt:lpstr>
      <vt:lpstr>Demo 影片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</cp:lastModifiedBy>
  <cp:revision>23</cp:revision>
  <dcterms:created xsi:type="dcterms:W3CDTF">2021-12-14T11:22:10Z</dcterms:created>
  <dcterms:modified xsi:type="dcterms:W3CDTF">2021-12-14T19:21:14Z</dcterms:modified>
</cp:coreProperties>
</file>